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312" r:id="rId25"/>
    <p:sldId id="257" r:id="rId26"/>
    <p:sldId id="302" r:id="rId27"/>
    <p:sldId id="262" r:id="rId28"/>
    <p:sldId id="258" r:id="rId29"/>
    <p:sldId id="306" r:id="rId30"/>
    <p:sldId id="310" r:id="rId31"/>
    <p:sldId id="308" r:id="rId32"/>
    <p:sldId id="309" r:id="rId33"/>
    <p:sldId id="263" r:id="rId34"/>
    <p:sldId id="264" r:id="rId35"/>
    <p:sldId id="265" r:id="rId36"/>
    <p:sldId id="307" r:id="rId37"/>
    <p:sldId id="266" r:id="rId38"/>
    <p:sldId id="311" r:id="rId39"/>
    <p:sldId id="261" r:id="rId40"/>
    <p:sldId id="267" r:id="rId41"/>
    <p:sldId id="268" r:id="rId42"/>
    <p:sldId id="269" r:id="rId43"/>
    <p:sldId id="270" r:id="rId44"/>
    <p:sldId id="272" r:id="rId45"/>
    <p:sldId id="30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0"/>
    <p:restoredTop sz="94764"/>
  </p:normalViewPr>
  <p:slideViewPr>
    <p:cSldViewPr snapToGrid="0">
      <p:cViewPr>
        <p:scale>
          <a:sx n="125" d="100"/>
          <a:sy n="125" d="100"/>
        </p:scale>
        <p:origin x="-2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4.png"/><Relationship Id="rId7" Type="http://schemas.openxmlformats.org/officeDocument/2006/relationships/slide" Target="slide2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4790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3124647" y="5649314"/>
            <a:ext cx="6689047" cy="11059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Gratuits, python,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629222" y="5250615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76438"/>
              </p:ext>
            </p:extLst>
          </p:nvPr>
        </p:nvGraphicFramePr>
        <p:xfrm>
          <a:off x="561107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6" y="659089"/>
            <a:ext cx="7772400" cy="61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modéling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Hugging</a:t>
            </a:r>
            <a:r>
              <a:rPr lang="fr-FR"/>
              <a:t> face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Git hub action</a:t>
            </a:r>
          </a:p>
          <a:p>
            <a:r>
              <a:rPr lang="fr-FR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10437</TotalTime>
  <Words>2113</Words>
  <Application>Microsoft Macintosh PowerPoint</Application>
  <PresentationFormat>Grand écran</PresentationFormat>
  <Paragraphs>443</Paragraphs>
  <Slides>45</Slides>
  <Notes>2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modéling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69</cp:revision>
  <dcterms:created xsi:type="dcterms:W3CDTF">2025-08-26T17:00:21Z</dcterms:created>
  <dcterms:modified xsi:type="dcterms:W3CDTF">2025-09-13T13:11:07Z</dcterms:modified>
</cp:coreProperties>
</file>